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2144" y="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2BCC8-82FF-4C96-947D-4435733F09E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AE76B-DE4A-492A-93CF-9747E1422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5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AE76B-DE4A-492A-93CF-9747E1422B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4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66D-AA89-4DE7-8514-0BCDB32F46C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E00F-C838-4115-8073-4D0414F0F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3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66D-AA89-4DE7-8514-0BCDB32F46C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E00F-C838-4115-8073-4D0414F0F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7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66D-AA89-4DE7-8514-0BCDB32F46C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E00F-C838-4115-8073-4D0414F0F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7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66D-AA89-4DE7-8514-0BCDB32F46C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E00F-C838-4115-8073-4D0414F0F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57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66D-AA89-4DE7-8514-0BCDB32F46C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E00F-C838-4115-8073-4D0414F0F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1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66D-AA89-4DE7-8514-0BCDB32F46C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E00F-C838-4115-8073-4D0414F0F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5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66D-AA89-4DE7-8514-0BCDB32F46C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E00F-C838-4115-8073-4D0414F0F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59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66D-AA89-4DE7-8514-0BCDB32F46C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E00F-C838-4115-8073-4D0414F0F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1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66D-AA89-4DE7-8514-0BCDB32F46C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E00F-C838-4115-8073-4D0414F0F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8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66D-AA89-4DE7-8514-0BCDB32F46C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E00F-C838-4115-8073-4D0414F0F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66D-AA89-4DE7-8514-0BCDB32F46C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E00F-C838-4115-8073-4D0414F0F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5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6166D-AA89-4DE7-8514-0BCDB32F46C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EE00F-C838-4115-8073-4D0414F0F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5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2 for completely editable!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271" y="-10636"/>
            <a:ext cx="6656282" cy="8923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0312" y="974439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CFindTheCreeper" pitchFamily="2" charset="0"/>
                <a:ea typeface="CCFindTheCreeper" pitchFamily="2" charset="0"/>
              </a:rPr>
              <a:t>Miss Crites 4th grade</a:t>
            </a:r>
            <a:endParaRPr lang="en-US" sz="2400" dirty="0">
              <a:solidFill>
                <a:srgbClr val="CCFF66"/>
              </a:solidFill>
              <a:latin typeface="CCFindTheCreeper" pitchFamily="2" charset="0"/>
              <a:ea typeface="CCFindTheCreeper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4917" y="1248367"/>
            <a:ext cx="2037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CFindTheCreeper" pitchFamily="2" charset="0"/>
                <a:ea typeface="CCFindTheCreeper" pitchFamily="2" charset="0"/>
              </a:rPr>
              <a:t>November </a:t>
            </a:r>
            <a:r>
              <a:rPr lang="en-US" dirty="0" smtClean="0">
                <a:solidFill>
                  <a:schemeClr val="bg1"/>
                </a:solidFill>
                <a:latin typeface="CCFindTheCreeper" pitchFamily="2" charset="0"/>
                <a:ea typeface="CCFindTheCreeper" pitchFamily="2" charset="0"/>
              </a:rPr>
              <a:t>13-17</a:t>
            </a:r>
            <a:endParaRPr lang="en-US" dirty="0">
              <a:solidFill>
                <a:schemeClr val="bg1"/>
              </a:solidFill>
              <a:latin typeface="CCFindTheCreeper" pitchFamily="2" charset="0"/>
              <a:ea typeface="CCFindTheCreeper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1352" y="5763744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CCFindTheCreeper" pitchFamily="2" charset="0"/>
                <a:ea typeface="CCFindTheCreeper" pitchFamily="2" charset="0"/>
              </a:rPr>
              <a:t>Vertebrates/invertebrates </a:t>
            </a:r>
            <a:r>
              <a:rPr lang="en-US" sz="1400" dirty="0" smtClean="0">
                <a:latin typeface="CCFindTheCreeper" pitchFamily="2" charset="0"/>
                <a:ea typeface="CCFindTheCreeper" pitchFamily="2" charset="0"/>
              </a:rPr>
              <a:t>Test </a:t>
            </a:r>
            <a:r>
              <a:rPr lang="en-US" sz="1400" dirty="0" smtClean="0">
                <a:latin typeface="CCFindTheCreeper" pitchFamily="2" charset="0"/>
                <a:ea typeface="CCFindTheCreeper" pitchFamily="2" charset="0"/>
              </a:rPr>
              <a:t>Monday 11/13</a:t>
            </a:r>
            <a:endParaRPr lang="en-US" sz="1400" dirty="0" smtClean="0">
              <a:latin typeface="CCFindTheCreeper" pitchFamily="2" charset="0"/>
              <a:ea typeface="CCFindTheCreeper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03780" y="809733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CFindTheCreeper" pitchFamily="2" charset="0"/>
                <a:ea typeface="CCFindTheCreeper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96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CAreYouForReal" pitchFamily="2" charset="0"/>
                <a:ea typeface="CCAreYouForReal" pitchFamily="2" charset="0"/>
              </a:rPr>
              <a:t>A Peek at Next Week in…</a:t>
            </a:r>
            <a:endParaRPr lang="en-US" sz="2400" b="1" dirty="0">
              <a:solidFill>
                <a:schemeClr val="bg2"/>
              </a:solidFill>
              <a:latin typeface="CCAreYouForReal" pitchFamily="2" charset="0"/>
              <a:ea typeface="CCAreYouForReal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7725" y="1853933"/>
            <a:ext cx="2045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CAreYouForReal" pitchFamily="2" charset="0"/>
                <a:ea typeface="CCAreYouForReal" pitchFamily="2" charset="0"/>
              </a:rPr>
              <a:t>To Know</a:t>
            </a:r>
            <a:endParaRPr lang="en-US" sz="2000" b="1" dirty="0">
              <a:latin typeface="CCAreYouForReal" pitchFamily="2" charset="0"/>
              <a:ea typeface="CCAreYouForReal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302782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CAreYouForReal" pitchFamily="2" charset="0"/>
                <a:ea typeface="CCAreYouForReal" pitchFamily="2" charset="0"/>
              </a:rPr>
              <a:t> Math</a:t>
            </a:r>
            <a:endParaRPr lang="en-US" b="1" dirty="0">
              <a:latin typeface="CCAreYouForReal" pitchFamily="2" charset="0"/>
              <a:ea typeface="CCAreYouForReal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91000" y="411140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CAreYouForReal" pitchFamily="2" charset="0"/>
                <a:ea typeface="CCAreYouForReal" pitchFamily="2" charset="0"/>
              </a:rPr>
              <a:t>Reading/spelling</a:t>
            </a:r>
            <a:endParaRPr lang="en-US" b="1" dirty="0">
              <a:latin typeface="CCAreYouForReal" pitchFamily="2" charset="0"/>
              <a:ea typeface="CCAreYouForReal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08783" y="538415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CAreYouForReal" pitchFamily="2" charset="0"/>
                <a:ea typeface="CCAreYouForReal" pitchFamily="2" charset="0"/>
              </a:rPr>
              <a:t>Science</a:t>
            </a:r>
            <a:endParaRPr lang="en-US" b="1" dirty="0">
              <a:latin typeface="CCAreYouForReal" pitchFamily="2" charset="0"/>
              <a:ea typeface="CCAreYouForReal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08783" y="634845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CAreYouForReal" pitchFamily="2" charset="0"/>
                <a:ea typeface="CCAreYouForReal" pitchFamily="2" charset="0"/>
              </a:rPr>
              <a:t>Religion</a:t>
            </a:r>
            <a:endParaRPr lang="en-US" b="1" dirty="0">
              <a:latin typeface="CCAreYouForReal" pitchFamily="2" charset="0"/>
              <a:ea typeface="CCAreYouForReal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07093" y="7374428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CAreYouForReal" pitchFamily="2" charset="0"/>
                <a:ea typeface="CCAreYouForReal" pitchFamily="2" charset="0"/>
              </a:rPr>
              <a:t>Social Studies</a:t>
            </a:r>
            <a:endParaRPr lang="en-US" b="1" dirty="0">
              <a:latin typeface="CCAreYouForReal" pitchFamily="2" charset="0"/>
              <a:ea typeface="CCAreYouForReal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48100" y="6737433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CFindTheCreeper" pitchFamily="2" charset="0"/>
                <a:ea typeface="CCFindTheCreeper" pitchFamily="2" charset="0"/>
              </a:rPr>
              <a:t>Unit 2 test Friday 11/17</a:t>
            </a:r>
            <a:endParaRPr lang="en-US" sz="1400" dirty="0" smtClean="0">
              <a:latin typeface="CCFindTheCreeper" pitchFamily="2" charset="0"/>
              <a:ea typeface="CCFindTheCreeper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61352" y="4450733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CCFindTheCreeper" pitchFamily="2" charset="0"/>
                <a:ea typeface="CCFindTheCreeper" pitchFamily="2" charset="0"/>
              </a:rPr>
              <a:t> Biography writing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CCFindTheCreeper" pitchFamily="2" charset="0"/>
                <a:ea typeface="CCFindTheCreeper" pitchFamily="2" charset="0"/>
              </a:rPr>
              <a:t>Spelling test Friday </a:t>
            </a:r>
            <a:r>
              <a:rPr lang="en-US" sz="1400" dirty="0" smtClean="0">
                <a:latin typeface="CCFindTheCreeper" pitchFamily="2" charset="0"/>
                <a:ea typeface="CCFindTheCreeper" pitchFamily="2" charset="0"/>
              </a:rPr>
              <a:t>11/17</a:t>
            </a:r>
            <a:endParaRPr lang="en-US" sz="1400" dirty="0" smtClean="0">
              <a:latin typeface="CCFindTheCreeper" pitchFamily="2" charset="0"/>
              <a:ea typeface="CCFindTheCreeper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8042" y="6707589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CAreYouForReal" pitchFamily="2" charset="0"/>
                <a:ea typeface="CCAreYouForReal" pitchFamily="2" charset="0"/>
              </a:rPr>
              <a:t>Class Reminders</a:t>
            </a:r>
            <a:endParaRPr lang="en-US" sz="1600" b="1" dirty="0">
              <a:latin typeface="CCAreYouForReal" pitchFamily="2" charset="0"/>
              <a:ea typeface="CCAreYouForReal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8259" y="4112179"/>
            <a:ext cx="1952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latin typeface="CCFindTheCreeper" pitchFamily="2" charset="0"/>
              <a:ea typeface="CCFindTheCreeper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6672" y="7338582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CFindTheCreeper" pitchFamily="2" charset="0"/>
                <a:ea typeface="CCFindTheCreeper" pitchFamily="2" charset="0"/>
              </a:rPr>
              <a:t> </a:t>
            </a:r>
            <a:endParaRPr lang="en-US" sz="1600" dirty="0">
              <a:latin typeface="CCFindTheCreeper" pitchFamily="2" charset="0"/>
              <a:ea typeface="CCFindTheCreeper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2486" y="7485169"/>
            <a:ext cx="1952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>
              <a:latin typeface="CCFindTheCreeper" pitchFamily="2" charset="0"/>
              <a:ea typeface="CCFindTheCreeper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0695" y="6946560"/>
            <a:ext cx="175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Colder temperatures. Be sure to send your child to school with jackets and coats.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3737" y="4962479"/>
            <a:ext cx="224951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700" b="1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3974828" y="8102675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CFindTheCreeper" pitchFamily="2" charset="0"/>
                <a:ea typeface="CCFindTheCreeper" pitchFamily="2" charset="0"/>
              </a:rPr>
              <a:t>   </a:t>
            </a:r>
            <a:endParaRPr lang="en-US" sz="1400" dirty="0">
              <a:latin typeface="CCFindTheCreeper" pitchFamily="2" charset="0"/>
              <a:ea typeface="CCFindTheCreeper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0086" y="2548500"/>
            <a:ext cx="2249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Thanksgiving break 11/20-11/24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3893172" y="3547204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CFindTheCreeper" pitchFamily="2" charset="0"/>
                <a:ea typeface="CCFindTheCreeper" pitchFamily="2" charset="0"/>
              </a:rPr>
              <a:t>Multi step problems quiz 11/17</a:t>
            </a:r>
            <a:endParaRPr lang="en-US" sz="1400" dirty="0">
              <a:latin typeface="CCFindTheCreeper" pitchFamily="2" charset="0"/>
              <a:ea typeface="CCFindTheCreeper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039" y="4666299"/>
            <a:ext cx="1584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909737" y="7881887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CFindTheCreeper" pitchFamily="2" charset="0"/>
                <a:ea typeface="CCFindTheCreeper" pitchFamily="2" charset="0"/>
              </a:rPr>
              <a:t>Ch. 2 Lesson 2 Quiz 11/13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CFindTheCreeper" pitchFamily="2" charset="0"/>
                <a:ea typeface="CCFindTheCreeper" pitchFamily="2" charset="0"/>
              </a:rPr>
              <a:t>Midwest quiz 11/13</a:t>
            </a:r>
            <a:endParaRPr lang="en-US" sz="1400" dirty="0" smtClean="0">
              <a:latin typeface="CCFindTheCreeper" pitchFamily="2" charset="0"/>
              <a:ea typeface="CCFindTheCreeper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6523" y="4899054"/>
            <a:ext cx="2027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Reading log to be signed daily. 20 minutes of reading each night.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3744</TotalTime>
  <Words>93</Words>
  <Application>Microsoft Office PowerPoint</Application>
  <PresentationFormat>On-screen Show (4:3)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CCAreYouForReal</vt:lpstr>
      <vt:lpstr>CCFindTheCreeper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Aynsley</dc:creator>
  <cp:lastModifiedBy>Ashley Crites</cp:lastModifiedBy>
  <cp:revision>103</cp:revision>
  <dcterms:created xsi:type="dcterms:W3CDTF">2014-08-01T12:31:54Z</dcterms:created>
  <dcterms:modified xsi:type="dcterms:W3CDTF">2023-11-09T20:54:49Z</dcterms:modified>
</cp:coreProperties>
</file>